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261"/>
    <a:srgbClr val="008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3D5B8595-FD93-9268-3578-B5603A37767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372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5E55-59F6-B3C3-98E1-F3EAE8E838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615856-04DA-24ED-51E6-2C0A7EBE1B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7CDCF4-6F91-1C61-6B2D-8560AD1BB966}"/>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5" name="Footer Placeholder 4">
            <a:extLst>
              <a:ext uri="{FF2B5EF4-FFF2-40B4-BE49-F238E27FC236}">
                <a16:creationId xmlns:a16="http://schemas.microsoft.com/office/drawing/2014/main" id="{85B12DB0-B7A1-26E1-EBBB-E90F73972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B509C-B2CF-FEA2-F8DC-A001A3D07FA1}"/>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201904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524924-7149-3518-9EE2-82EA4D9B37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0D435D-3D30-395B-2950-01BCBE3EA43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318443-95BF-CF65-7756-356615E9B6E3}"/>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5" name="Footer Placeholder 4">
            <a:extLst>
              <a:ext uri="{FF2B5EF4-FFF2-40B4-BE49-F238E27FC236}">
                <a16:creationId xmlns:a16="http://schemas.microsoft.com/office/drawing/2014/main" id="{986131AC-0148-2849-13A3-8B19A7195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C7F59-10E1-6641-5387-7B102D472B84}"/>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385322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B8533425-359F-1EF0-CEE0-C8BDA2138AA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094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53EB26E8-530F-A257-4CDE-A76BCA1FC0F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039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0F22-739F-2B0B-2C9D-E2ED36C836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E181EB-B81B-637F-ED82-DBE85DA07E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99FE9EA-1261-9E94-DFFB-9177CB3B02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C3F14C-35FF-DC92-E75D-F48C22FE8287}"/>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6" name="Footer Placeholder 5">
            <a:extLst>
              <a:ext uri="{FF2B5EF4-FFF2-40B4-BE49-F238E27FC236}">
                <a16:creationId xmlns:a16="http://schemas.microsoft.com/office/drawing/2014/main" id="{B7FABEC5-0657-187D-3478-D6F9BA681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A973F-A2E9-7260-CF2C-353FFAE580EC}"/>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335434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3195-FDA2-54CD-A32D-278C3843EF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CEA046-8E86-C5E6-48C8-E5B236A6D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3D3182-E50A-EADC-94A1-B9B902425C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DA1501-0568-4754-D4DF-A54F1C2D6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6AE69D-628D-1EBC-B0A7-A40E74D956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003A1EB-4BFD-D784-E986-A20E452A3923}"/>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8" name="Footer Placeholder 7">
            <a:extLst>
              <a:ext uri="{FF2B5EF4-FFF2-40B4-BE49-F238E27FC236}">
                <a16:creationId xmlns:a16="http://schemas.microsoft.com/office/drawing/2014/main" id="{65CDCC27-FA5F-F289-200C-39D438069B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43E95-B2DE-2883-85EC-B9860757B731}"/>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157241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E710-47EA-6529-E2C3-2F6E4C0094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609F2E-26F3-2396-8CAA-EE818A24A2FA}"/>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4" name="Footer Placeholder 3">
            <a:extLst>
              <a:ext uri="{FF2B5EF4-FFF2-40B4-BE49-F238E27FC236}">
                <a16:creationId xmlns:a16="http://schemas.microsoft.com/office/drawing/2014/main" id="{DC3B1A36-7D93-2D6F-0D1F-5B255B780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64A5A-5C04-3C75-0256-77B8F731515C}"/>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148653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9C89-3070-672D-9CDC-DCC66E38AD4D}"/>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3" name="Footer Placeholder 2">
            <a:extLst>
              <a:ext uri="{FF2B5EF4-FFF2-40B4-BE49-F238E27FC236}">
                <a16:creationId xmlns:a16="http://schemas.microsoft.com/office/drawing/2014/main" id="{304E1C65-256D-CBD2-7EE1-77854BC0AC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5149E-3286-4478-645F-EA27808C1110}"/>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78804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EC2C-3392-5556-4E66-F98931BE69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2367F6-593F-B3AB-6965-0B2A5C6BD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0EA4B0-098B-89A3-DE3B-328B5711B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4EC07E-CEC6-1744-2401-7C8C3466E53A}"/>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6" name="Footer Placeholder 5">
            <a:extLst>
              <a:ext uri="{FF2B5EF4-FFF2-40B4-BE49-F238E27FC236}">
                <a16:creationId xmlns:a16="http://schemas.microsoft.com/office/drawing/2014/main" id="{437FB530-32C7-347F-08F1-413FD962A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0793E-01FC-26DD-AE3F-06ADF5877FE7}"/>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79942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0F9F-7768-15A8-57F1-2414214EA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602472-090A-56FA-4A9F-AA0F7A51A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D8D52-5B7C-696C-65DB-D8EB97F0F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3DA96B-E8D2-316C-198F-0E66950053A5}"/>
              </a:ext>
            </a:extLst>
          </p:cNvPr>
          <p:cNvSpPr>
            <a:spLocks noGrp="1"/>
          </p:cNvSpPr>
          <p:nvPr>
            <p:ph type="dt" sz="half" idx="10"/>
          </p:nvPr>
        </p:nvSpPr>
        <p:spPr/>
        <p:txBody>
          <a:bodyPr/>
          <a:lstStyle/>
          <a:p>
            <a:fld id="{2BFE2D6F-82BE-984E-8D7C-E97FA8CC3526}" type="datetimeFigureOut">
              <a:rPr lang="en-US" smtClean="0"/>
              <a:t>10/2/2023</a:t>
            </a:fld>
            <a:endParaRPr lang="en-US"/>
          </a:p>
        </p:txBody>
      </p:sp>
      <p:sp>
        <p:nvSpPr>
          <p:cNvPr id="6" name="Footer Placeholder 5">
            <a:extLst>
              <a:ext uri="{FF2B5EF4-FFF2-40B4-BE49-F238E27FC236}">
                <a16:creationId xmlns:a16="http://schemas.microsoft.com/office/drawing/2014/main" id="{129A945D-77E2-BB33-7C1A-33D002F41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DC666-91DE-C5CC-86AE-88817C302DC9}"/>
              </a:ext>
            </a:extLst>
          </p:cNvPr>
          <p:cNvSpPr>
            <a:spLocks noGrp="1"/>
          </p:cNvSpPr>
          <p:nvPr>
            <p:ph type="sldNum" sz="quarter" idx="12"/>
          </p:nvPr>
        </p:nvSpPr>
        <p:spPr/>
        <p:txBody>
          <a:bodyPr/>
          <a:lstStyle/>
          <a:p>
            <a:fld id="{ED52E725-17F3-1541-A8BA-5D4C95BD0865}" type="slidenum">
              <a:rPr lang="en-US" smtClean="0"/>
              <a:t>‹#›</a:t>
            </a:fld>
            <a:endParaRPr lang="en-US"/>
          </a:p>
        </p:txBody>
      </p:sp>
    </p:spTree>
    <p:extLst>
      <p:ext uri="{BB962C8B-B14F-4D97-AF65-F5344CB8AC3E}">
        <p14:creationId xmlns:p14="http://schemas.microsoft.com/office/powerpoint/2010/main" val="36359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F129F-F884-9E4F-3083-5E8E8F865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EE37A1-2C9C-ECBA-FAD3-F051EFD79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5CC80A-748A-7FEB-BE89-4480478EC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E2D6F-82BE-984E-8D7C-E97FA8CC3526}" type="datetimeFigureOut">
              <a:rPr lang="en-US" smtClean="0"/>
              <a:t>10/2/2023</a:t>
            </a:fld>
            <a:endParaRPr lang="en-US"/>
          </a:p>
        </p:txBody>
      </p:sp>
      <p:sp>
        <p:nvSpPr>
          <p:cNvPr id="5" name="Footer Placeholder 4">
            <a:extLst>
              <a:ext uri="{FF2B5EF4-FFF2-40B4-BE49-F238E27FC236}">
                <a16:creationId xmlns:a16="http://schemas.microsoft.com/office/drawing/2014/main" id="{EE6FCE31-C3F9-23A6-C7A2-98C2AE0A2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D8C03C-7520-EFB9-4896-F63E07072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E725-17F3-1541-A8BA-5D4C95BD0865}" type="slidenum">
              <a:rPr lang="en-US" smtClean="0"/>
              <a:t>‹#›</a:t>
            </a:fld>
            <a:endParaRPr lang="en-US"/>
          </a:p>
        </p:txBody>
      </p:sp>
    </p:spTree>
    <p:extLst>
      <p:ext uri="{BB962C8B-B14F-4D97-AF65-F5344CB8AC3E}">
        <p14:creationId xmlns:p14="http://schemas.microsoft.com/office/powerpoint/2010/main" val="281874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02D8AA-E89C-5A83-6DB7-D5A032D26F1F}"/>
              </a:ext>
            </a:extLst>
          </p:cNvPr>
          <p:cNvSpPr txBox="1"/>
          <p:nvPr/>
        </p:nvSpPr>
        <p:spPr>
          <a:xfrm>
            <a:off x="1168400" y="1333500"/>
            <a:ext cx="6985000" cy="523220"/>
          </a:xfrm>
          <a:prstGeom prst="rect">
            <a:avLst/>
          </a:prstGeom>
          <a:noFill/>
        </p:spPr>
        <p:txBody>
          <a:bodyPr wrap="square" rtlCol="0">
            <a:spAutoFit/>
          </a:bodyPr>
          <a:lstStyle/>
          <a:p>
            <a:r>
              <a:rPr lang="en-US" sz="2800" b="1" dirty="0">
                <a:solidFill>
                  <a:srgbClr val="008FC4"/>
                </a:solidFill>
                <a:latin typeface="Arial" panose="020B0604020202020204" pitchFamily="34" charset="0"/>
                <a:cs typeface="Arial" panose="020B0604020202020204" pitchFamily="34" charset="0"/>
              </a:rPr>
              <a:t>Header here header here header here</a:t>
            </a:r>
          </a:p>
        </p:txBody>
      </p:sp>
      <p:sp>
        <p:nvSpPr>
          <p:cNvPr id="5" name="TextBox 4">
            <a:extLst>
              <a:ext uri="{FF2B5EF4-FFF2-40B4-BE49-F238E27FC236}">
                <a16:creationId xmlns:a16="http://schemas.microsoft.com/office/drawing/2014/main" id="{389B2153-3F4F-BAC2-0F8B-4714E3E4BCD4}"/>
              </a:ext>
            </a:extLst>
          </p:cNvPr>
          <p:cNvSpPr txBox="1"/>
          <p:nvPr/>
        </p:nvSpPr>
        <p:spPr>
          <a:xfrm>
            <a:off x="1168400" y="1943100"/>
            <a:ext cx="8648700" cy="923330"/>
          </a:xfrm>
          <a:prstGeom prst="rect">
            <a:avLst/>
          </a:prstGeom>
          <a:noFill/>
        </p:spPr>
        <p:txBody>
          <a:bodyPr wrap="square" rtlCol="0">
            <a:spAutoFit/>
          </a:bodyPr>
          <a:lstStyle/>
          <a:p>
            <a:r>
              <a:rPr lang="en-US" dirty="0">
                <a:solidFill>
                  <a:srgbClr val="1FB261"/>
                </a:solidFill>
                <a:latin typeface="Arial" panose="020B0604020202020204" pitchFamily="34" charset="0"/>
                <a:cs typeface="Arial" panose="020B0604020202020204" pitchFamily="34" charset="0"/>
              </a:rPr>
              <a:t>Intro paragraph here Intro paragraph here Intro paragraph here Intro paragraph here Intro paragraph here Intro paragraph here Intro paragraph here Intro paragraph here Intro paragraph here</a:t>
            </a:r>
          </a:p>
        </p:txBody>
      </p:sp>
      <p:sp>
        <p:nvSpPr>
          <p:cNvPr id="6" name="TextBox 5">
            <a:extLst>
              <a:ext uri="{FF2B5EF4-FFF2-40B4-BE49-F238E27FC236}">
                <a16:creationId xmlns:a16="http://schemas.microsoft.com/office/drawing/2014/main" id="{3E184644-A9E2-6464-8AAC-3EFEFA56AE47}"/>
              </a:ext>
            </a:extLst>
          </p:cNvPr>
          <p:cNvSpPr txBox="1"/>
          <p:nvPr/>
        </p:nvSpPr>
        <p:spPr>
          <a:xfrm>
            <a:off x="1168400" y="3035300"/>
            <a:ext cx="9055100"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a:t>
            </a:r>
          </a:p>
        </p:txBody>
      </p:sp>
    </p:spTree>
    <p:extLst>
      <p:ext uri="{BB962C8B-B14F-4D97-AF65-F5344CB8AC3E}">
        <p14:creationId xmlns:p14="http://schemas.microsoft.com/office/powerpoint/2010/main" val="280849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E389F4-5B75-E982-7851-6B4E499B66A7}"/>
              </a:ext>
            </a:extLst>
          </p:cNvPr>
          <p:cNvSpPr txBox="1"/>
          <p:nvPr/>
        </p:nvSpPr>
        <p:spPr>
          <a:xfrm>
            <a:off x="1168400" y="1333500"/>
            <a:ext cx="6985000" cy="523220"/>
          </a:xfrm>
          <a:prstGeom prst="rect">
            <a:avLst/>
          </a:prstGeom>
          <a:noFill/>
        </p:spPr>
        <p:txBody>
          <a:bodyPr wrap="square" rtlCol="0">
            <a:spAutoFit/>
          </a:bodyPr>
          <a:lstStyle/>
          <a:p>
            <a:r>
              <a:rPr lang="en-US" sz="2800" b="1" dirty="0">
                <a:solidFill>
                  <a:srgbClr val="008FC4"/>
                </a:solidFill>
                <a:latin typeface="Arial" panose="020B0604020202020204" pitchFamily="34" charset="0"/>
                <a:cs typeface="Arial" panose="020B0604020202020204" pitchFamily="34" charset="0"/>
              </a:rPr>
              <a:t>Header here header here header here</a:t>
            </a:r>
          </a:p>
        </p:txBody>
      </p:sp>
      <p:sp>
        <p:nvSpPr>
          <p:cNvPr id="3" name="TextBox 2">
            <a:extLst>
              <a:ext uri="{FF2B5EF4-FFF2-40B4-BE49-F238E27FC236}">
                <a16:creationId xmlns:a16="http://schemas.microsoft.com/office/drawing/2014/main" id="{02271AA5-25B0-19AD-BBB7-BCF099767922}"/>
              </a:ext>
            </a:extLst>
          </p:cNvPr>
          <p:cNvSpPr txBox="1"/>
          <p:nvPr/>
        </p:nvSpPr>
        <p:spPr>
          <a:xfrm>
            <a:off x="1168400" y="1943100"/>
            <a:ext cx="8648700" cy="923330"/>
          </a:xfrm>
          <a:prstGeom prst="rect">
            <a:avLst/>
          </a:prstGeom>
          <a:noFill/>
        </p:spPr>
        <p:txBody>
          <a:bodyPr wrap="square" rtlCol="0">
            <a:spAutoFit/>
          </a:bodyPr>
          <a:lstStyle/>
          <a:p>
            <a:r>
              <a:rPr lang="en-US" dirty="0">
                <a:solidFill>
                  <a:srgbClr val="1FB261"/>
                </a:solidFill>
                <a:latin typeface="Arial" panose="020B0604020202020204" pitchFamily="34" charset="0"/>
                <a:cs typeface="Arial" panose="020B0604020202020204" pitchFamily="34" charset="0"/>
              </a:rPr>
              <a:t>Intro paragraph here Intro paragraph here Intro paragraph here Intro paragraph here Intro paragraph here Intro paragraph here Intro paragraph here Intro paragraph here Intro paragraph here</a:t>
            </a:r>
          </a:p>
        </p:txBody>
      </p:sp>
      <p:sp>
        <p:nvSpPr>
          <p:cNvPr id="4" name="TextBox 3">
            <a:extLst>
              <a:ext uri="{FF2B5EF4-FFF2-40B4-BE49-F238E27FC236}">
                <a16:creationId xmlns:a16="http://schemas.microsoft.com/office/drawing/2014/main" id="{3322FF44-A87E-C6B6-C50E-132A4F486325}"/>
              </a:ext>
            </a:extLst>
          </p:cNvPr>
          <p:cNvSpPr txBox="1"/>
          <p:nvPr/>
        </p:nvSpPr>
        <p:spPr>
          <a:xfrm>
            <a:off x="1168400" y="3035300"/>
            <a:ext cx="9055100"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a:t>
            </a:r>
          </a:p>
        </p:txBody>
      </p:sp>
    </p:spTree>
    <p:extLst>
      <p:ext uri="{BB962C8B-B14F-4D97-AF65-F5344CB8AC3E}">
        <p14:creationId xmlns:p14="http://schemas.microsoft.com/office/powerpoint/2010/main" val="425051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318C88-D321-CBB7-D753-E2499B3AE4FB}"/>
              </a:ext>
            </a:extLst>
          </p:cNvPr>
          <p:cNvSpPr txBox="1"/>
          <p:nvPr/>
        </p:nvSpPr>
        <p:spPr>
          <a:xfrm>
            <a:off x="1168400" y="1333500"/>
            <a:ext cx="6985000" cy="523220"/>
          </a:xfrm>
          <a:prstGeom prst="rect">
            <a:avLst/>
          </a:prstGeom>
          <a:noFill/>
        </p:spPr>
        <p:txBody>
          <a:bodyPr wrap="square" rtlCol="0">
            <a:spAutoFit/>
          </a:bodyPr>
          <a:lstStyle/>
          <a:p>
            <a:r>
              <a:rPr lang="en-US" sz="2800" b="1" dirty="0">
                <a:solidFill>
                  <a:srgbClr val="008FC4"/>
                </a:solidFill>
                <a:latin typeface="Arial" panose="020B0604020202020204" pitchFamily="34" charset="0"/>
                <a:cs typeface="Arial" panose="020B0604020202020204" pitchFamily="34" charset="0"/>
              </a:rPr>
              <a:t>Header here header here header here</a:t>
            </a:r>
          </a:p>
        </p:txBody>
      </p:sp>
      <p:sp>
        <p:nvSpPr>
          <p:cNvPr id="3" name="TextBox 2">
            <a:extLst>
              <a:ext uri="{FF2B5EF4-FFF2-40B4-BE49-F238E27FC236}">
                <a16:creationId xmlns:a16="http://schemas.microsoft.com/office/drawing/2014/main" id="{0763F1FD-6B3E-0A87-815D-560E146F809A}"/>
              </a:ext>
            </a:extLst>
          </p:cNvPr>
          <p:cNvSpPr txBox="1"/>
          <p:nvPr/>
        </p:nvSpPr>
        <p:spPr>
          <a:xfrm>
            <a:off x="1168400" y="1943100"/>
            <a:ext cx="8648700" cy="923330"/>
          </a:xfrm>
          <a:prstGeom prst="rect">
            <a:avLst/>
          </a:prstGeom>
          <a:noFill/>
        </p:spPr>
        <p:txBody>
          <a:bodyPr wrap="square" rtlCol="0">
            <a:spAutoFit/>
          </a:bodyPr>
          <a:lstStyle/>
          <a:p>
            <a:r>
              <a:rPr lang="en-US" dirty="0">
                <a:solidFill>
                  <a:srgbClr val="1FB261"/>
                </a:solidFill>
                <a:latin typeface="Arial" panose="020B0604020202020204" pitchFamily="34" charset="0"/>
                <a:cs typeface="Arial" panose="020B0604020202020204" pitchFamily="34" charset="0"/>
              </a:rPr>
              <a:t>Intro paragraph here Intro paragraph here Intro paragraph here Intro paragraph here Intro paragraph here Intro paragraph here Intro paragraph here Intro paragraph here Intro paragraph here</a:t>
            </a:r>
          </a:p>
        </p:txBody>
      </p:sp>
      <p:sp>
        <p:nvSpPr>
          <p:cNvPr id="4" name="TextBox 3">
            <a:extLst>
              <a:ext uri="{FF2B5EF4-FFF2-40B4-BE49-F238E27FC236}">
                <a16:creationId xmlns:a16="http://schemas.microsoft.com/office/drawing/2014/main" id="{02483C3D-8DD8-EAC2-A0BB-EE4C963F1E0C}"/>
              </a:ext>
            </a:extLst>
          </p:cNvPr>
          <p:cNvSpPr txBox="1"/>
          <p:nvPr/>
        </p:nvSpPr>
        <p:spPr>
          <a:xfrm>
            <a:off x="1168400" y="3035300"/>
            <a:ext cx="9055100"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Body paragraph here </a:t>
            </a:r>
          </a:p>
        </p:txBody>
      </p:sp>
    </p:spTree>
    <p:extLst>
      <p:ext uri="{BB962C8B-B14F-4D97-AF65-F5344CB8AC3E}">
        <p14:creationId xmlns:p14="http://schemas.microsoft.com/office/powerpoint/2010/main" val="142271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1117845-93f6-4da3-abaa-fcb4fa669c78" ContentTypeId="0x010100A5BF1C78D9F64B679A5EBDE1C6598EBC01" PreviousValue="false"/>
</file>

<file path=customXml/item3.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8BDE80D4C50EDF4DA41D18A30BC52EF7" ma:contentTypeVersion="20" ma:contentTypeDescription="Create a new document." ma:contentTypeScope="" ma:versionID="eedeff6c96a38a626dfb732dd8433211">
  <xsd:schema xmlns:xsd="http://www.w3.org/2001/XMLSchema" xmlns:xs="http://www.w3.org/2001/XMLSchema" xmlns:p="http://schemas.microsoft.com/office/2006/metadata/properties" xmlns:ns2="662745e8-e224-48e8-a2e3-254862b8c2f5" xmlns:ns3="3dd97f41-557d-4274-8ec9-d358940706a0" xmlns:ns4="7b7337d9-0c3b-4256-94d3-9e34bfb84cec" targetNamespace="http://schemas.microsoft.com/office/2006/metadata/properties" ma:root="true" ma:fieldsID="fa30b26ea374f691785486ea9b91ed6b" ns2:_="" ns3:_="" ns4:_="">
    <xsd:import namespace="662745e8-e224-48e8-a2e3-254862b8c2f5"/>
    <xsd:import namespace="3dd97f41-557d-4274-8ec9-d358940706a0"/>
    <xsd:import namespace="7b7337d9-0c3b-4256-94d3-9e34bfb84cec"/>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391ebf4-c52f-4006-8d71-7d34540b1df3}" ma:internalName="TaxCatchAll" ma:showField="CatchAllData" ma:web="7b7337d9-0c3b-4256-94d3-9e34bfb84ce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391ebf4-c52f-4006-8d71-7d34540b1df3}" ma:internalName="TaxCatchAllLabel" ma:readOnly="true" ma:showField="CatchAllDataLabel" ma:web="7b7337d9-0c3b-4256-94d3-9e34bfb84cec">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Plastics and Sustainability Team" ma:internalName="Team">
      <xsd:simpleType>
        <xsd:restriction base="dms:Text"/>
      </xsd:simpleType>
    </xsd:element>
    <xsd:element name="Topic" ma:index="20" nillable="true" ma:displayName="Topic" ma:default="Plastics and Sustainability Team"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External|1104eb68-55d8-494f-b6ba-c5473579de73"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EA|d5f78ddb-b1b6-4328-9877-d7e3ed06fdac"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d97f41-557d-4274-8ec9-d358940706a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7337d9-0c3b-4256-94d3-9e34bfb84cec"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Plastics and Sustainability Team</Topic>
    <lcf76f155ced4ddcb4097134ff3c332f xmlns="3dd97f41-557d-4274-8ec9-d358940706a0">
      <Terms xmlns="http://schemas.microsoft.com/office/infopath/2007/PartnerControls"/>
    </lcf76f155ced4ddcb4097134ff3c332f>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External</TermName>
          <TermId xmlns="http://schemas.microsoft.com/office/infopath/2007/PartnerControls">1104eb68-55d8-494f-b6ba-c5473579de73</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10</Value>
      <Value>9</Value>
      <Value>8</Value>
      <Value>7</Value>
      <Value>6</Value>
    </TaxCatchAll>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EA</TermName>
          <TermId xmlns="http://schemas.microsoft.com/office/infopath/2007/PartnerControls">d5f78ddb-b1b6-4328-9877-d7e3ed06fdac</TermId>
        </TermInfo>
      </Terms>
    </fe59e9859d6a491389c5b03567f5dda5>
    <Team xmlns="662745e8-e224-48e8-a2e3-254862b8c2f5">Plastics and Sustainability Team</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Props1.xml><?xml version="1.0" encoding="utf-8"?>
<ds:datastoreItem xmlns:ds="http://schemas.openxmlformats.org/officeDocument/2006/customXml" ds:itemID="{61515E50-650A-49A9-919B-A1E8FCFA9C9E}">
  <ds:schemaRefs>
    <ds:schemaRef ds:uri="http://schemas.microsoft.com/sharepoint/v3/contenttype/forms"/>
  </ds:schemaRefs>
</ds:datastoreItem>
</file>

<file path=customXml/itemProps2.xml><?xml version="1.0" encoding="utf-8"?>
<ds:datastoreItem xmlns:ds="http://schemas.openxmlformats.org/officeDocument/2006/customXml" ds:itemID="{0FEB5A8D-B463-4B3F-A3C6-FBEE4439BB3D}">
  <ds:schemaRefs>
    <ds:schemaRef ds:uri="Microsoft.SharePoint.Taxonomy.ContentTypeSync"/>
  </ds:schemaRefs>
</ds:datastoreItem>
</file>

<file path=customXml/itemProps3.xml><?xml version="1.0" encoding="utf-8"?>
<ds:datastoreItem xmlns:ds="http://schemas.openxmlformats.org/officeDocument/2006/customXml" ds:itemID="{7970F3AF-6737-432A-AD68-E67B7163A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745e8-e224-48e8-a2e3-254862b8c2f5"/>
    <ds:schemaRef ds:uri="3dd97f41-557d-4274-8ec9-d358940706a0"/>
    <ds:schemaRef ds:uri="7b7337d9-0c3b-4256-94d3-9e34bfb84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05E1658-CEE7-4BBC-8EB8-FF311009C39C}">
  <ds:schemaRefs>
    <ds:schemaRef ds:uri="http://schemas.microsoft.com/office/2006/metadata/properties"/>
    <ds:schemaRef ds:uri="http://schemas.microsoft.com/office/infopath/2007/PartnerControls"/>
    <ds:schemaRef ds:uri="662745e8-e224-48e8-a2e3-254862b8c2f5"/>
    <ds:schemaRef ds:uri="3dd97f41-557d-4274-8ec9-d358940706a0"/>
  </ds:schemaRefs>
</ds:datastoreItem>
</file>

<file path=docProps/app.xml><?xml version="1.0" encoding="utf-8"?>
<Properties xmlns="http://schemas.openxmlformats.org/officeDocument/2006/extended-properties" xmlns:vt="http://schemas.openxmlformats.org/officeDocument/2006/docPropsVTypes">
  <TotalTime>7</TotalTime>
  <Words>495</Words>
  <Application>Microsoft Office PowerPoint</Application>
  <PresentationFormat>Widescreen</PresentationFormat>
  <Paragraphs>9</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Campbell</dc:creator>
  <cp:lastModifiedBy>Anna Campbell</cp:lastModifiedBy>
  <cp:revision>2</cp:revision>
  <dcterms:created xsi:type="dcterms:W3CDTF">2023-03-06T13:10:09Z</dcterms:created>
  <dcterms:modified xsi:type="dcterms:W3CDTF">2023-10-02T14:32:47Z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0x010100A5BF1C78D9F64B679A5EBDE1C6598EBC01008BDE80D4C50EDF4DA41D18A30BC52EF7</vt:lpwstr>
  </property>
</Properties>
</file>